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62" r:id="rId5"/>
    <p:sldId id="259" r:id="rId6"/>
    <p:sldId id="261" r:id="rId7"/>
    <p:sldId id="260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A5E9B-6686-4098-82A6-C93F347D0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7D9CB3-2E6E-4C0F-9E80-5F77C8CC1C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BA423-2204-4EC3-9EA2-917D07B8F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44EC7-E477-4250-A93A-61660A6CD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65-506D-4CAB-AC2C-0F902566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95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FE46D-0067-49F1-85B6-4642C0757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F5CF0A-995B-492C-884C-66281F49F6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CA046-FE03-4CA1-BA8B-A3285A202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6A0F0-F814-46AA-BE84-41D29ED9D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5F9D1-0908-4DF9-8C1A-16BF1D29E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132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E74053-2D4A-4DF7-B60E-6C993C147E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8C755D-AD52-418D-AFDC-81BB00381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8C64F-5E19-421B-B01F-9B93ECF03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B8A6C-B094-4447-A443-242A8B027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37EC9-0A88-4E2F-BC12-B9323D0D6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46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77E55-AC03-4029-A266-8EFC5D75F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7DBAA-E88C-423B-B337-9A4AA3B79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1727D-F53C-4FBE-9000-2D332F3E4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064F5-6E22-4C1D-830F-C565A148D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39B1-407C-43F6-9A10-0E3D9FDDF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38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5969B-8634-4D1D-A611-B15F0F95F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C1F55F-3906-4240-8DE5-F083755CF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8DD0D-1D36-4104-82F2-56448BBC2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9AFD5-5026-4886-9918-CC5B2E940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875B3-8DDC-4F02-8B37-199149BCF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4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3C99A-60C3-4593-8203-C184AD499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A0D30-6AB8-48A8-9072-C2C79574D8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400A64-5413-40B3-80EE-B0EF820B1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7297F-9AE7-4204-B26F-73D4C4913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1A1DA-6D09-4614-BE81-37A86B600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CB1B99-B297-432F-BF18-7D3CA0275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59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F508B-5C1E-4E9F-8DB9-1DC3991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147DF-926D-4F4B-8A8C-184323A01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F380A0-3AEB-4B56-9B2F-1B8D1FDCC8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58CDC4-61C1-413C-B9D6-022720ECE4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0F7635-9CB6-4345-A290-7DEF2C532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9D9361-A177-40E9-81C1-001965BF7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4584E2-A76D-4CA1-9559-450EB48B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7D87B8-E29E-4949-8BFA-C8568D4E7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664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DC1C6-11EF-4D33-B1F0-DCE178B13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3A34E-668C-49C1-9BA2-7B1596C41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EC1D53-D60E-4481-B455-6BFBBD3FD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3389B3-E46B-4BD5-82D4-B4F57B3C7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782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BB5D55-6800-4B07-A08A-880D00DE3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9C619E-58F6-41E3-88A1-19645CC95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8CF627-94B5-4E43-9634-39A143523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96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851B4-CBC8-4059-9FF8-2843C9475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677CC-6E77-422E-8739-B4ADD0B2E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DDD69-E8AD-4FE8-BA03-F785F3D93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DEE63-4A8F-4E35-8CA4-D912EEEFC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928B3-C790-4CB9-9255-9AA363381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F9E632-2543-4E11-970E-152268859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16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8B4DB-76C2-4376-AD87-1EF527D8F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39B2E6-D260-435C-ABE8-515F3610FA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64EB0-3D76-4596-B2F5-DFBEFCC964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BACBD-3855-4FBF-8156-3AF2EE63F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ECC73E-D91D-4671-9756-B24426673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919B2B-369C-4205-B5C9-9DE6B897E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01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F58F25-A4CD-4878-816A-D78084E06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84AFE-F8C6-4B5B-B841-0FC7CAD08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61CB6-3D06-4582-BC92-5CE029A7FF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54BAF-6D81-450B-8D4E-1AEC7C1FA0D2}" type="datetimeFigureOut">
              <a:rPr lang="en-US" smtClean="0"/>
              <a:t>30-Nov-20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9D9025-9AD5-4C6E-B391-A8E53C04F9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43868-FA4F-4E26-A9CA-C7D28F2BC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89CBB0-F673-439A-A677-790DF058C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96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83AB5-213F-4995-966C-D444A0670E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Political Ideology Detection Using BERT and CNN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902F4C-AEAA-42ED-B1CB-6E037639C6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 Sukboontip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D5CAE9F-51C5-4F2B-ABCC-C84368E191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768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47"/>
    </mc:Choice>
    <mc:Fallback xmlns="">
      <p:transition spd="slow" advTm="6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3C55-CE47-4272-8224-95EDE69CC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0789-AFCC-4802-9DB3-615095E8A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Biases in media creates polarization</a:t>
            </a:r>
          </a:p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algorithm feeds us with information biased towards us</a:t>
            </a:r>
          </a:p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an autonomous way of determining political leanings of articles online</a:t>
            </a:r>
          </a:p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that titles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create an accurate model to determine political leanings of news articles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7013" indent="-227013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1CEE053D-B558-4151-BDA6-EE0CFD04E6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2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54"/>
    </mc:Choice>
    <mc:Fallback xmlns="">
      <p:transition spd="slow" advTm="44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3C55-CE47-4272-8224-95EDE69CC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0789-AFCC-4802-9DB3-615095E8A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Imported articles from Kaggle’s “All the news” dataset containing 143,000 articles from 15 American publications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Political leanings of each article is based on its publication’s rating on AllSides.com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8E512-CCA3-484F-BE3B-A60D22CA94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8355" y="4831947"/>
            <a:ext cx="8183880" cy="8609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414A03-6A54-443A-9EA3-23CB8C07BB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275" y="1754188"/>
            <a:ext cx="3819525" cy="2428875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79FB4AC-BCF6-48FF-9368-17350E679E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9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195"/>
    </mc:Choice>
    <mc:Fallback xmlns="">
      <p:transition spd="slow" advTm="27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3C55-CE47-4272-8224-95EDE69CC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Pre-trained BERT 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ADBCB2-1D0C-403F-978D-274BDAB2E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Bidirectional Encoder Representations from Transformers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7CC88-FDEE-4272-973E-EEAE2FCF0B43}"/>
              </a:ext>
            </a:extLst>
          </p:cNvPr>
          <p:cNvSpPr txBox="1"/>
          <p:nvPr/>
        </p:nvSpPr>
        <p:spPr>
          <a:xfrm>
            <a:off x="838200" y="2468586"/>
            <a:ext cx="4430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1. Masked Language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E64CA4-06E2-4151-BC78-DCC73328E501}"/>
              </a:ext>
            </a:extLst>
          </p:cNvPr>
          <p:cNvSpPr txBox="1"/>
          <p:nvPr/>
        </p:nvSpPr>
        <p:spPr>
          <a:xfrm>
            <a:off x="6096000" y="2468586"/>
            <a:ext cx="4430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2. Next Sentence Prediction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08BB8B-E7E1-4EE8-A497-81A1B96914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3285" y="3291998"/>
            <a:ext cx="5591846" cy="2884965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D4A7C438-2F6B-4670-A743-81E6D31C89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805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418"/>
    </mc:Choice>
    <mc:Fallback xmlns="">
      <p:transition spd="slow" advTm="50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3C55-CE47-4272-8224-95EDE69CC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 Encoding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6543BC-139E-40B6-9E7D-BB60AC0D1C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3878" y="2579292"/>
            <a:ext cx="5341422" cy="2532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F2CC0F-5816-49D7-A700-877BD24807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1687" y="2464992"/>
            <a:ext cx="5996435" cy="2468072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3F9E7E4E-76E0-43A1-896F-B9EB6ECAD8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90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15"/>
    </mc:Choice>
    <mc:Fallback xmlns="">
      <p:transition spd="slow" advTm="43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3C55-CE47-4272-8224-95EDE69CC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BERT Fine-Tuning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6FE245-1E7F-41AF-9695-A9C628AF3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Transfer learning on pre-trained base BERT model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D056F3-23DF-48EE-886E-1069AB39A8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608" y="3429000"/>
            <a:ext cx="9140784" cy="942976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D4593177-F346-4A85-8276-C2FC036136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72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78"/>
    </mc:Choice>
    <mc:Fallback xmlns="">
      <p:transition spd="slow" advTm="37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3C55-CE47-4272-8224-95EDE69CC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of Results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076DAAF7-C6DB-4603-BE2B-D67ED27F27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47109"/>
            <a:ext cx="4483969" cy="3067979"/>
          </a:xfrm>
        </p:spPr>
      </p:pic>
      <p:pic>
        <p:nvPicPr>
          <p:cNvPr id="7" name="Picture 6" descr="A picture containing table, calendar&#10;&#10;Description automatically generated">
            <a:extLst>
              <a:ext uri="{FF2B5EF4-FFF2-40B4-BE49-F238E27FC236}">
                <a16:creationId xmlns:a16="http://schemas.microsoft.com/office/drawing/2014/main" id="{215F712C-E524-4AF9-ABFB-CD28DF36C8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326" y="2897346"/>
            <a:ext cx="5272987" cy="191849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960E07C-8821-498E-A018-5146321C61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13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51"/>
    </mc:Choice>
    <mc:Fallback xmlns="">
      <p:transition spd="slow" advTm="41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63C55-CE47-4272-8224-95EDE69CC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Take-Home Message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50390-F194-46C5-A192-DD78D656A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Political leanings can be determined without even needing to read the content of the articles themselves</a:t>
            </a:r>
          </a:p>
          <a:p>
            <a:r>
              <a:rPr lang="en-US" dirty="0"/>
              <a:t>Titles can help models learn more about political ideologies of news articles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7DFD1F4-12D6-4DD6-8BC5-B9B230ABB1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92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10"/>
    </mc:Choice>
    <mc:Fallback xmlns="">
      <p:transition spd="slow" advTm="33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574</TotalTime>
  <Words>147</Words>
  <Application>Microsoft Office PowerPoint</Application>
  <PresentationFormat>Widescreen</PresentationFormat>
  <Paragraphs>21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Political Ideology Detection Using BERT and CNN</vt:lpstr>
      <vt:lpstr>Motivation</vt:lpstr>
      <vt:lpstr>Dataset Construction</vt:lpstr>
      <vt:lpstr>Pre-trained BERT Model</vt:lpstr>
      <vt:lpstr>Text Encoding</vt:lpstr>
      <vt:lpstr>BERT Fine-Tuning</vt:lpstr>
      <vt:lpstr>Evaluation of Results</vt:lpstr>
      <vt:lpstr>Take-Home Message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Ben Sukboontip</cp:lastModifiedBy>
  <cp:revision>21</cp:revision>
  <dcterms:created xsi:type="dcterms:W3CDTF">2020-11-12T15:44:43Z</dcterms:created>
  <dcterms:modified xsi:type="dcterms:W3CDTF">2020-11-30T18:05:14Z</dcterms:modified>
</cp:coreProperties>
</file>

<file path=docProps/thumbnail.jpeg>
</file>